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>
        <p:scale>
          <a:sx n="80" d="100"/>
          <a:sy n="80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3%20Results\2013%20PRECINCT%20ERs%20reported%20as%20of%201741H%200517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3%20Results\2013%20PRECINCT%20ERs%20reported%20as%20of%201741H%200517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ric%20Alvia\Desktop\Working%20Files\2013%20Elections\2013%20Results\percentage%20of%20ERs%20received%202013%20as%20of%201300%20May%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3%20Results\2013%20PRECINCT%20ERs%20reported%20as%20of%201741H%200517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ric%20Alvia\Desktop\Working%20Files\2013%20Elections\2013%20Results\percentage%20of%20ERs%20received%202013%20as%20of%201300%20May%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3%20Results\2013%20PRECINCT%20ERs%20reported%20as%20of%201741H%200517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percentStacked"/>
        <c:ser>
          <c:idx val="0"/>
          <c:order val="0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province'!$C$1:$C$84</c:f>
            </c:numRef>
          </c:val>
        </c:ser>
        <c:ser>
          <c:idx val="1"/>
          <c:order val="1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province'!$D$1:$D$84</c:f>
            </c:numRef>
          </c:val>
        </c:ser>
        <c:ser>
          <c:idx val="2"/>
          <c:order val="2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province'!$E$1:$E$84</c:f>
              <c:numCache>
                <c:formatCode>0.00%</c:formatCode>
                <c:ptCount val="84"/>
                <c:pt idx="0">
                  <c:v>0.971830985915493</c:v>
                </c:pt>
                <c:pt idx="1">
                  <c:v>0.97044334975369462</c:v>
                </c:pt>
                <c:pt idx="2">
                  <c:v>0.96850393700787396</c:v>
                </c:pt>
                <c:pt idx="3">
                  <c:v>0.9455909943714822</c:v>
                </c:pt>
                <c:pt idx="4">
                  <c:v>0.93941306405806246</c:v>
                </c:pt>
                <c:pt idx="5">
                  <c:v>0.93935217091660927</c:v>
                </c:pt>
                <c:pt idx="6">
                  <c:v>0.93801833260584899</c:v>
                </c:pt>
                <c:pt idx="7">
                  <c:v>0.92996742671009769</c:v>
                </c:pt>
                <c:pt idx="8">
                  <c:v>0.91873278236914602</c:v>
                </c:pt>
                <c:pt idx="9">
                  <c:v>0.88809523809523805</c:v>
                </c:pt>
                <c:pt idx="10">
                  <c:v>0.88356164383561642</c:v>
                </c:pt>
                <c:pt idx="11">
                  <c:v>0.87368421052631584</c:v>
                </c:pt>
                <c:pt idx="12">
                  <c:v>0.86600985221674875</c:v>
                </c:pt>
                <c:pt idx="13">
                  <c:v>0.86085626911314983</c:v>
                </c:pt>
                <c:pt idx="14">
                  <c:v>0.85810810810810811</c:v>
                </c:pt>
                <c:pt idx="15">
                  <c:v>0.84881602914389798</c:v>
                </c:pt>
                <c:pt idx="16">
                  <c:v>0.8463648834019204</c:v>
                </c:pt>
                <c:pt idx="17">
                  <c:v>0.84622030237580992</c:v>
                </c:pt>
                <c:pt idx="18">
                  <c:v>0.84615384615384615</c:v>
                </c:pt>
                <c:pt idx="19">
                  <c:v>0.84615384615384615</c:v>
                </c:pt>
                <c:pt idx="20">
                  <c:v>0.84561592253899942</c:v>
                </c:pt>
                <c:pt idx="21">
                  <c:v>0.83828996282527879</c:v>
                </c:pt>
                <c:pt idx="22">
                  <c:v>0.83599202392821537</c:v>
                </c:pt>
                <c:pt idx="23">
                  <c:v>0.83394833948339486</c:v>
                </c:pt>
                <c:pt idx="24">
                  <c:v>0.82399999999999995</c:v>
                </c:pt>
                <c:pt idx="25">
                  <c:v>0.82179930795847755</c:v>
                </c:pt>
                <c:pt idx="26">
                  <c:v>0.82080924855491333</c:v>
                </c:pt>
                <c:pt idx="27">
                  <c:v>0.81634938409854418</c:v>
                </c:pt>
                <c:pt idx="28">
                  <c:v>0.81199068684516884</c:v>
                </c:pt>
                <c:pt idx="29">
                  <c:v>0.81114058355437668</c:v>
                </c:pt>
                <c:pt idx="30">
                  <c:v>0.8092307692307692</c:v>
                </c:pt>
                <c:pt idx="31">
                  <c:v>0.80225752508361203</c:v>
                </c:pt>
                <c:pt idx="32">
                  <c:v>0.7992302758178319</c:v>
                </c:pt>
                <c:pt idx="33">
                  <c:v>0.79693486590038309</c:v>
                </c:pt>
                <c:pt idx="34">
                  <c:v>0.79586330935251803</c:v>
                </c:pt>
                <c:pt idx="35">
                  <c:v>0.79471544715447151</c:v>
                </c:pt>
                <c:pt idx="36">
                  <c:v>0.79421965317919074</c:v>
                </c:pt>
                <c:pt idx="37">
                  <c:v>0.7918367346938775</c:v>
                </c:pt>
                <c:pt idx="38">
                  <c:v>0.79166666666666663</c:v>
                </c:pt>
                <c:pt idx="39">
                  <c:v>0.77186878727634189</c:v>
                </c:pt>
                <c:pt idx="40">
                  <c:v>0.76293508936970833</c:v>
                </c:pt>
                <c:pt idx="41">
                  <c:v>0.7612359550561798</c:v>
                </c:pt>
                <c:pt idx="42">
                  <c:v>0.75292864749733757</c:v>
                </c:pt>
                <c:pt idx="43">
                  <c:v>0.74158285964145165</c:v>
                </c:pt>
                <c:pt idx="44">
                  <c:v>0.73913043478260865</c:v>
                </c:pt>
                <c:pt idx="45">
                  <c:v>0.73660030627871365</c:v>
                </c:pt>
                <c:pt idx="46">
                  <c:v>0.73563218390804597</c:v>
                </c:pt>
                <c:pt idx="47">
                  <c:v>0.73546511627906974</c:v>
                </c:pt>
                <c:pt idx="48">
                  <c:v>0.73412698412698407</c:v>
                </c:pt>
                <c:pt idx="49">
                  <c:v>0.72706681766704417</c:v>
                </c:pt>
                <c:pt idx="50">
                  <c:v>0.72585669781931461</c:v>
                </c:pt>
                <c:pt idx="51">
                  <c:v>0.72480889506601809</c:v>
                </c:pt>
                <c:pt idx="52">
                  <c:v>0.72470238095238093</c:v>
                </c:pt>
                <c:pt idx="53">
                  <c:v>0.72397476340694011</c:v>
                </c:pt>
                <c:pt idx="54">
                  <c:v>0.71631205673758869</c:v>
                </c:pt>
                <c:pt idx="55">
                  <c:v>0.70790378006872856</c:v>
                </c:pt>
                <c:pt idx="56">
                  <c:v>0.7009345794392523</c:v>
                </c:pt>
                <c:pt idx="57">
                  <c:v>0.69943289224952743</c:v>
                </c:pt>
                <c:pt idx="58">
                  <c:v>0.69825436408977559</c:v>
                </c:pt>
                <c:pt idx="59">
                  <c:v>0.6981566820276498</c:v>
                </c:pt>
                <c:pt idx="60">
                  <c:v>0.69722222222222219</c:v>
                </c:pt>
                <c:pt idx="61">
                  <c:v>0.69712351945854489</c:v>
                </c:pt>
                <c:pt idx="62">
                  <c:v>0.6907692307692308</c:v>
                </c:pt>
                <c:pt idx="63">
                  <c:v>0.68725868725868722</c:v>
                </c:pt>
                <c:pt idx="64">
                  <c:v>0.68695652173913047</c:v>
                </c:pt>
                <c:pt idx="65">
                  <c:v>0.6853932584269663</c:v>
                </c:pt>
                <c:pt idx="66">
                  <c:v>0.67532467532467533</c:v>
                </c:pt>
                <c:pt idx="67">
                  <c:v>0.66643454038997219</c:v>
                </c:pt>
                <c:pt idx="68">
                  <c:v>0.65689149560117299</c:v>
                </c:pt>
                <c:pt idx="69">
                  <c:v>0.65348101265822789</c:v>
                </c:pt>
                <c:pt idx="70">
                  <c:v>0.64226747385800775</c:v>
                </c:pt>
                <c:pt idx="71">
                  <c:v>0.629182156133829</c:v>
                </c:pt>
                <c:pt idx="72">
                  <c:v>0.58940397350993379</c:v>
                </c:pt>
                <c:pt idx="73">
                  <c:v>0.5804816223067174</c:v>
                </c:pt>
                <c:pt idx="74">
                  <c:v>0.54368029739776946</c:v>
                </c:pt>
                <c:pt idx="75">
                  <c:v>0.44578313253012047</c:v>
                </c:pt>
                <c:pt idx="76">
                  <c:v>0.42767295597484278</c:v>
                </c:pt>
                <c:pt idx="77">
                  <c:v>0.41935483870967744</c:v>
                </c:pt>
                <c:pt idx="78">
                  <c:v>0.41635687732342008</c:v>
                </c:pt>
                <c:pt idx="79">
                  <c:v>0.41121495327102803</c:v>
                </c:pt>
                <c:pt idx="80">
                  <c:v>0.40421792618629176</c:v>
                </c:pt>
                <c:pt idx="81">
                  <c:v>0.40088105726872247</c:v>
                </c:pt>
                <c:pt idx="82">
                  <c:v>0.25862068965517243</c:v>
                </c:pt>
                <c:pt idx="83">
                  <c:v>0.15881326352530542</c:v>
                </c:pt>
              </c:numCache>
            </c:numRef>
          </c:val>
        </c:ser>
        <c:ser>
          <c:idx val="3"/>
          <c:order val="3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province'!$F$1:$F$84</c:f>
              <c:numCache>
                <c:formatCode>0.00%</c:formatCode>
                <c:ptCount val="84"/>
                <c:pt idx="0">
                  <c:v>2.8169014084507005E-2</c:v>
                </c:pt>
                <c:pt idx="1">
                  <c:v>2.9556650246305383E-2</c:v>
                </c:pt>
                <c:pt idx="2">
                  <c:v>3.1496062992126039E-2</c:v>
                </c:pt>
                <c:pt idx="3">
                  <c:v>5.4409005628517804E-2</c:v>
                </c:pt>
                <c:pt idx="4">
                  <c:v>6.0586935941937536E-2</c:v>
                </c:pt>
                <c:pt idx="5">
                  <c:v>6.0647829083390725E-2</c:v>
                </c:pt>
                <c:pt idx="6">
                  <c:v>6.1981667394151008E-2</c:v>
                </c:pt>
                <c:pt idx="7">
                  <c:v>7.0032573289902311E-2</c:v>
                </c:pt>
                <c:pt idx="8">
                  <c:v>8.1267217630853983E-2</c:v>
                </c:pt>
                <c:pt idx="9">
                  <c:v>0.11190476190476195</c:v>
                </c:pt>
                <c:pt idx="10">
                  <c:v>0.11643835616438358</c:v>
                </c:pt>
                <c:pt idx="11">
                  <c:v>0.12631578947368416</c:v>
                </c:pt>
                <c:pt idx="12">
                  <c:v>0.13399014778325125</c:v>
                </c:pt>
                <c:pt idx="13">
                  <c:v>0.13914373088685017</c:v>
                </c:pt>
                <c:pt idx="14">
                  <c:v>0.14189189189189189</c:v>
                </c:pt>
                <c:pt idx="15">
                  <c:v>0.15118397085610202</c:v>
                </c:pt>
                <c:pt idx="16">
                  <c:v>0.1536351165980796</c:v>
                </c:pt>
                <c:pt idx="17">
                  <c:v>0.15377969762419008</c:v>
                </c:pt>
                <c:pt idx="18">
                  <c:v>0.15384615384615385</c:v>
                </c:pt>
                <c:pt idx="19">
                  <c:v>0.15384615384615385</c:v>
                </c:pt>
                <c:pt idx="20">
                  <c:v>0.15438407746100058</c:v>
                </c:pt>
                <c:pt idx="21">
                  <c:v>0.16171003717472121</c:v>
                </c:pt>
                <c:pt idx="22">
                  <c:v>0.16400797607178463</c:v>
                </c:pt>
                <c:pt idx="23">
                  <c:v>0.16605166051660514</c:v>
                </c:pt>
                <c:pt idx="24">
                  <c:v>0.17600000000000005</c:v>
                </c:pt>
                <c:pt idx="25">
                  <c:v>0.17820069204152245</c:v>
                </c:pt>
                <c:pt idx="26">
                  <c:v>0.17919075144508667</c:v>
                </c:pt>
                <c:pt idx="27">
                  <c:v>0.18365061590145582</c:v>
                </c:pt>
                <c:pt idx="28">
                  <c:v>0.18800931315483116</c:v>
                </c:pt>
                <c:pt idx="29">
                  <c:v>0.18885941644562332</c:v>
                </c:pt>
                <c:pt idx="30">
                  <c:v>0.1907692307692308</c:v>
                </c:pt>
                <c:pt idx="31">
                  <c:v>0.19774247491638797</c:v>
                </c:pt>
                <c:pt idx="32">
                  <c:v>0.2007697241821681</c:v>
                </c:pt>
                <c:pt idx="33">
                  <c:v>0.20306513409961691</c:v>
                </c:pt>
                <c:pt idx="34">
                  <c:v>0.20413669064748197</c:v>
                </c:pt>
                <c:pt idx="35">
                  <c:v>0.20528455284552849</c:v>
                </c:pt>
                <c:pt idx="36">
                  <c:v>0.20578034682080926</c:v>
                </c:pt>
                <c:pt idx="37">
                  <c:v>0.2081632653061225</c:v>
                </c:pt>
                <c:pt idx="38">
                  <c:v>0.20833333333333337</c:v>
                </c:pt>
                <c:pt idx="39">
                  <c:v>0.22813121272365811</c:v>
                </c:pt>
                <c:pt idx="40">
                  <c:v>0.23706491063029167</c:v>
                </c:pt>
                <c:pt idx="41">
                  <c:v>0.2387640449438202</c:v>
                </c:pt>
                <c:pt idx="42">
                  <c:v>0.24707135250266243</c:v>
                </c:pt>
                <c:pt idx="43">
                  <c:v>0.25841714035854835</c:v>
                </c:pt>
                <c:pt idx="44">
                  <c:v>0.26086956521739135</c:v>
                </c:pt>
                <c:pt idx="45">
                  <c:v>0.26339969372128635</c:v>
                </c:pt>
                <c:pt idx="46">
                  <c:v>0.26436781609195403</c:v>
                </c:pt>
                <c:pt idx="47">
                  <c:v>0.26453488372093026</c:v>
                </c:pt>
                <c:pt idx="48">
                  <c:v>0.26587301587301593</c:v>
                </c:pt>
                <c:pt idx="49">
                  <c:v>0.27293318233295583</c:v>
                </c:pt>
                <c:pt idx="50">
                  <c:v>0.27414330218068539</c:v>
                </c:pt>
                <c:pt idx="51">
                  <c:v>0.27519110493398191</c:v>
                </c:pt>
                <c:pt idx="52">
                  <c:v>0.27529761904761907</c:v>
                </c:pt>
                <c:pt idx="53">
                  <c:v>0.27602523659305989</c:v>
                </c:pt>
                <c:pt idx="54">
                  <c:v>0.28368794326241131</c:v>
                </c:pt>
                <c:pt idx="55">
                  <c:v>0.29209621993127144</c:v>
                </c:pt>
                <c:pt idx="56">
                  <c:v>0.2990654205607477</c:v>
                </c:pt>
                <c:pt idx="57">
                  <c:v>0.30056710775047257</c:v>
                </c:pt>
                <c:pt idx="58">
                  <c:v>0.30174563591022441</c:v>
                </c:pt>
                <c:pt idx="59">
                  <c:v>0.3018433179723502</c:v>
                </c:pt>
                <c:pt idx="60">
                  <c:v>0.30277777777777781</c:v>
                </c:pt>
                <c:pt idx="61">
                  <c:v>0.30287648054145511</c:v>
                </c:pt>
                <c:pt idx="62">
                  <c:v>0.3092307692307692</c:v>
                </c:pt>
                <c:pt idx="63">
                  <c:v>0.31274131274131278</c:v>
                </c:pt>
                <c:pt idx="64">
                  <c:v>0.31304347826086953</c:v>
                </c:pt>
                <c:pt idx="65">
                  <c:v>0.3146067415730337</c:v>
                </c:pt>
                <c:pt idx="66">
                  <c:v>0.32467532467532467</c:v>
                </c:pt>
                <c:pt idx="67">
                  <c:v>0.33356545961002781</c:v>
                </c:pt>
                <c:pt idx="68">
                  <c:v>0.34310850439882701</c:v>
                </c:pt>
                <c:pt idx="69">
                  <c:v>0.34651898734177211</c:v>
                </c:pt>
                <c:pt idx="70">
                  <c:v>0.35773252614199225</c:v>
                </c:pt>
                <c:pt idx="71">
                  <c:v>0.370817843866171</c:v>
                </c:pt>
                <c:pt idx="72">
                  <c:v>0.41059602649006621</c:v>
                </c:pt>
                <c:pt idx="73">
                  <c:v>0.4195183776932826</c:v>
                </c:pt>
                <c:pt idx="74">
                  <c:v>0.45631970260223054</c:v>
                </c:pt>
                <c:pt idx="75">
                  <c:v>0.55421686746987953</c:v>
                </c:pt>
                <c:pt idx="76">
                  <c:v>0.57232704402515722</c:v>
                </c:pt>
                <c:pt idx="77">
                  <c:v>0.58064516129032251</c:v>
                </c:pt>
                <c:pt idx="78">
                  <c:v>0.58364312267657992</c:v>
                </c:pt>
                <c:pt idx="79">
                  <c:v>0.58878504672897192</c:v>
                </c:pt>
                <c:pt idx="80">
                  <c:v>0.59578207381370829</c:v>
                </c:pt>
                <c:pt idx="81">
                  <c:v>0.59911894273127753</c:v>
                </c:pt>
                <c:pt idx="82">
                  <c:v>0.74137931034482762</c:v>
                </c:pt>
                <c:pt idx="83">
                  <c:v>0.84118673647469455</c:v>
                </c:pt>
              </c:numCache>
            </c:numRef>
          </c:val>
        </c:ser>
        <c:axId val="64983424"/>
        <c:axId val="65636992"/>
      </c:areaChart>
      <c:catAx>
        <c:axId val="64983424"/>
        <c:scaling>
          <c:orientation val="minMax"/>
        </c:scaling>
        <c:axPos val="b"/>
        <c:tickLblPos val="nextTo"/>
        <c:txPr>
          <a:bodyPr/>
          <a:lstStyle/>
          <a:p>
            <a:pPr>
              <a:defRPr sz="400"/>
            </a:pPr>
            <a:endParaRPr lang="en-US"/>
          </a:p>
        </c:txPr>
        <c:crossAx val="65636992"/>
        <c:crosses val="autoZero"/>
        <c:auto val="1"/>
        <c:lblAlgn val="ctr"/>
        <c:lblOffset val="100"/>
      </c:catAx>
      <c:valAx>
        <c:axId val="65636992"/>
        <c:scaling>
          <c:orientation val="minMax"/>
        </c:scaling>
        <c:axPos val="l"/>
        <c:majorGridlines/>
        <c:numFmt formatCode="0%" sourceLinked="1"/>
        <c:tickLblPos val="nextTo"/>
        <c:crossAx val="64983424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percentStacked"/>
        <c:ser>
          <c:idx val="0"/>
          <c:order val="0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province'!$C$1:$C$84</c:f>
            </c:numRef>
          </c:val>
        </c:ser>
        <c:ser>
          <c:idx val="1"/>
          <c:order val="1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province'!$D$1:$D$84</c:f>
            </c:numRef>
          </c:val>
        </c:ser>
        <c:ser>
          <c:idx val="2"/>
          <c:order val="2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province'!$E$1:$E$84</c:f>
              <c:numCache>
                <c:formatCode>0.00%</c:formatCode>
                <c:ptCount val="84"/>
                <c:pt idx="0">
                  <c:v>0.971830985915493</c:v>
                </c:pt>
                <c:pt idx="1">
                  <c:v>0.97044334975369462</c:v>
                </c:pt>
                <c:pt idx="2">
                  <c:v>0.96850393700787396</c:v>
                </c:pt>
                <c:pt idx="3">
                  <c:v>0.9455909943714822</c:v>
                </c:pt>
                <c:pt idx="4">
                  <c:v>0.93941306405806246</c:v>
                </c:pt>
                <c:pt idx="5">
                  <c:v>0.93935217091660927</c:v>
                </c:pt>
                <c:pt idx="6">
                  <c:v>0.93801833260584899</c:v>
                </c:pt>
                <c:pt idx="7">
                  <c:v>0.92996742671009769</c:v>
                </c:pt>
                <c:pt idx="8">
                  <c:v>0.91873278236914602</c:v>
                </c:pt>
                <c:pt idx="9">
                  <c:v>0.88809523809523805</c:v>
                </c:pt>
                <c:pt idx="10">
                  <c:v>0.88356164383561642</c:v>
                </c:pt>
                <c:pt idx="11">
                  <c:v>0.87368421052631584</c:v>
                </c:pt>
                <c:pt idx="12">
                  <c:v>0.86600985221674875</c:v>
                </c:pt>
                <c:pt idx="13">
                  <c:v>0.86085626911314983</c:v>
                </c:pt>
                <c:pt idx="14">
                  <c:v>0.85810810810810811</c:v>
                </c:pt>
                <c:pt idx="15">
                  <c:v>0.84881602914389798</c:v>
                </c:pt>
                <c:pt idx="16">
                  <c:v>0.8463648834019204</c:v>
                </c:pt>
                <c:pt idx="17">
                  <c:v>0.84622030237580992</c:v>
                </c:pt>
                <c:pt idx="18">
                  <c:v>0.84615384615384615</c:v>
                </c:pt>
                <c:pt idx="19">
                  <c:v>0.84615384615384615</c:v>
                </c:pt>
                <c:pt idx="20">
                  <c:v>0.84561592253899942</c:v>
                </c:pt>
                <c:pt idx="21">
                  <c:v>0.83828996282527879</c:v>
                </c:pt>
                <c:pt idx="22">
                  <c:v>0.83599202392821537</c:v>
                </c:pt>
                <c:pt idx="23">
                  <c:v>0.83394833948339486</c:v>
                </c:pt>
                <c:pt idx="24">
                  <c:v>0.82399999999999995</c:v>
                </c:pt>
                <c:pt idx="25">
                  <c:v>0.82179930795847755</c:v>
                </c:pt>
                <c:pt idx="26">
                  <c:v>0.82080924855491333</c:v>
                </c:pt>
                <c:pt idx="27">
                  <c:v>0.81634938409854418</c:v>
                </c:pt>
                <c:pt idx="28">
                  <c:v>0.81199068684516884</c:v>
                </c:pt>
                <c:pt idx="29">
                  <c:v>0.81114058355437668</c:v>
                </c:pt>
                <c:pt idx="30">
                  <c:v>0.8092307692307692</c:v>
                </c:pt>
                <c:pt idx="31">
                  <c:v>0.80225752508361203</c:v>
                </c:pt>
                <c:pt idx="32">
                  <c:v>0.7992302758178319</c:v>
                </c:pt>
                <c:pt idx="33">
                  <c:v>0.79693486590038309</c:v>
                </c:pt>
                <c:pt idx="34">
                  <c:v>0.79586330935251803</c:v>
                </c:pt>
                <c:pt idx="35">
                  <c:v>0.79471544715447151</c:v>
                </c:pt>
                <c:pt idx="36">
                  <c:v>0.79421965317919074</c:v>
                </c:pt>
                <c:pt idx="37">
                  <c:v>0.7918367346938775</c:v>
                </c:pt>
                <c:pt idx="38">
                  <c:v>0.79166666666666663</c:v>
                </c:pt>
                <c:pt idx="39">
                  <c:v>0.77186878727634189</c:v>
                </c:pt>
                <c:pt idx="40">
                  <c:v>0.76293508936970833</c:v>
                </c:pt>
                <c:pt idx="41">
                  <c:v>0.7612359550561798</c:v>
                </c:pt>
                <c:pt idx="42">
                  <c:v>0.75292864749733757</c:v>
                </c:pt>
                <c:pt idx="43">
                  <c:v>0.74158285964145165</c:v>
                </c:pt>
                <c:pt idx="44">
                  <c:v>0.73913043478260865</c:v>
                </c:pt>
                <c:pt idx="45">
                  <c:v>0.73660030627871365</c:v>
                </c:pt>
                <c:pt idx="46">
                  <c:v>0.73563218390804597</c:v>
                </c:pt>
                <c:pt idx="47">
                  <c:v>0.73546511627906974</c:v>
                </c:pt>
                <c:pt idx="48">
                  <c:v>0.73412698412698407</c:v>
                </c:pt>
                <c:pt idx="49">
                  <c:v>0.72706681766704417</c:v>
                </c:pt>
                <c:pt idx="50">
                  <c:v>0.72585669781931461</c:v>
                </c:pt>
                <c:pt idx="51">
                  <c:v>0.72480889506601809</c:v>
                </c:pt>
                <c:pt idx="52">
                  <c:v>0.72470238095238093</c:v>
                </c:pt>
                <c:pt idx="53">
                  <c:v>0.72397476340694011</c:v>
                </c:pt>
                <c:pt idx="54">
                  <c:v>0.71631205673758869</c:v>
                </c:pt>
                <c:pt idx="55">
                  <c:v>0.70790378006872856</c:v>
                </c:pt>
                <c:pt idx="56">
                  <c:v>0.7009345794392523</c:v>
                </c:pt>
                <c:pt idx="57">
                  <c:v>0.69943289224952743</c:v>
                </c:pt>
                <c:pt idx="58">
                  <c:v>0.69825436408977559</c:v>
                </c:pt>
                <c:pt idx="59">
                  <c:v>0.6981566820276498</c:v>
                </c:pt>
                <c:pt idx="60">
                  <c:v>0.69722222222222219</c:v>
                </c:pt>
                <c:pt idx="61">
                  <c:v>0.69712351945854489</c:v>
                </c:pt>
                <c:pt idx="62">
                  <c:v>0.6907692307692308</c:v>
                </c:pt>
                <c:pt idx="63">
                  <c:v>0.68725868725868722</c:v>
                </c:pt>
                <c:pt idx="64">
                  <c:v>0.68695652173913047</c:v>
                </c:pt>
                <c:pt idx="65">
                  <c:v>0.6853932584269663</c:v>
                </c:pt>
                <c:pt idx="66">
                  <c:v>0.67532467532467533</c:v>
                </c:pt>
                <c:pt idx="67">
                  <c:v>0.66643454038997219</c:v>
                </c:pt>
                <c:pt idx="68">
                  <c:v>0.65689149560117299</c:v>
                </c:pt>
                <c:pt idx="69">
                  <c:v>0.65348101265822789</c:v>
                </c:pt>
                <c:pt idx="70">
                  <c:v>0.64226747385800775</c:v>
                </c:pt>
                <c:pt idx="71">
                  <c:v>0.629182156133829</c:v>
                </c:pt>
                <c:pt idx="72">
                  <c:v>0.58940397350993379</c:v>
                </c:pt>
                <c:pt idx="73">
                  <c:v>0.5804816223067174</c:v>
                </c:pt>
                <c:pt idx="74">
                  <c:v>0.54368029739776946</c:v>
                </c:pt>
                <c:pt idx="75">
                  <c:v>0.44578313253012047</c:v>
                </c:pt>
                <c:pt idx="76">
                  <c:v>0.42767295597484278</c:v>
                </c:pt>
                <c:pt idx="77">
                  <c:v>0.41935483870967744</c:v>
                </c:pt>
                <c:pt idx="78">
                  <c:v>0.41635687732342008</c:v>
                </c:pt>
                <c:pt idx="79">
                  <c:v>0.41121495327102803</c:v>
                </c:pt>
                <c:pt idx="80">
                  <c:v>0.40421792618629176</c:v>
                </c:pt>
                <c:pt idx="81">
                  <c:v>0.40088105726872247</c:v>
                </c:pt>
                <c:pt idx="82">
                  <c:v>0.25862068965517243</c:v>
                </c:pt>
                <c:pt idx="83">
                  <c:v>0.15881326352530542</c:v>
                </c:pt>
              </c:numCache>
            </c:numRef>
          </c:val>
        </c:ser>
        <c:ser>
          <c:idx val="3"/>
          <c:order val="3"/>
          <c:cat>
            <c:strRef>
              <c:f>'by province'!$B$1:$B$84</c:f>
              <c:strCache>
                <c:ptCount val="84"/>
                <c:pt idx="0">
                  <c:v>SIQUIJOR</c:v>
                </c:pt>
                <c:pt idx="1">
                  <c:v>SARANGANI</c:v>
                </c:pt>
                <c:pt idx="2">
                  <c:v>DINAGAT ISLANDS</c:v>
                </c:pt>
                <c:pt idx="3">
                  <c:v>SURIGAO DEL SUR</c:v>
                </c:pt>
                <c:pt idx="4">
                  <c:v>CEBU</c:v>
                </c:pt>
                <c:pt idx="5">
                  <c:v>NATIONAL CAPITAL REGION - THIRD DISTRICT</c:v>
                </c:pt>
                <c:pt idx="6">
                  <c:v>NATIONAL CAPITAL REGION - SECOND DISTRICT</c:v>
                </c:pt>
                <c:pt idx="7">
                  <c:v>BATAAN</c:v>
                </c:pt>
                <c:pt idx="8">
                  <c:v>NATIONAL CAPITAL REGION - MANILA</c:v>
                </c:pt>
                <c:pt idx="9">
                  <c:v>CAMARINES NORTE</c:v>
                </c:pt>
                <c:pt idx="10">
                  <c:v>NEGROS OCCIDENTAL</c:v>
                </c:pt>
                <c:pt idx="11">
                  <c:v>ILOCOS NORTE</c:v>
                </c:pt>
                <c:pt idx="12">
                  <c:v>BATANGAS</c:v>
                </c:pt>
                <c:pt idx="13">
                  <c:v>BULACAN</c:v>
                </c:pt>
                <c:pt idx="14">
                  <c:v>APAYAO</c:v>
                </c:pt>
                <c:pt idx="15">
                  <c:v>PAMPANGA</c:v>
                </c:pt>
                <c:pt idx="16">
                  <c:v>LA UNION</c:v>
                </c:pt>
                <c:pt idx="17">
                  <c:v>NATIONAL CAPITAL REGION - FOURTH DISTRICT</c:v>
                </c:pt>
                <c:pt idx="18">
                  <c:v>CAPIZ</c:v>
                </c:pt>
                <c:pt idx="19">
                  <c:v>BILIRAN</c:v>
                </c:pt>
                <c:pt idx="20">
                  <c:v>NUEVA ECIJA</c:v>
                </c:pt>
                <c:pt idx="21">
                  <c:v>AGUSAN DEL SUR</c:v>
                </c:pt>
                <c:pt idx="22">
                  <c:v>LAGUNA</c:v>
                </c:pt>
                <c:pt idx="23">
                  <c:v>BOHOL</c:v>
                </c:pt>
                <c:pt idx="24">
                  <c:v>MASBATE</c:v>
                </c:pt>
                <c:pt idx="25">
                  <c:v>SOUTHERN LEYTE</c:v>
                </c:pt>
                <c:pt idx="26">
                  <c:v>CATANDUANES</c:v>
                </c:pt>
                <c:pt idx="27">
                  <c:v>SOUTH COTABATO</c:v>
                </c:pt>
                <c:pt idx="28">
                  <c:v>RIZAL</c:v>
                </c:pt>
                <c:pt idx="29">
                  <c:v>DAVAO DEL SUR</c:v>
                </c:pt>
                <c:pt idx="30">
                  <c:v>TARLAC</c:v>
                </c:pt>
                <c:pt idx="31">
                  <c:v>ILOILO</c:v>
                </c:pt>
                <c:pt idx="32">
                  <c:v>CAMARINES SUR</c:v>
                </c:pt>
                <c:pt idx="33">
                  <c:v>AGUSAN DEL NORTE</c:v>
                </c:pt>
                <c:pt idx="34">
                  <c:v>ALBAY</c:v>
                </c:pt>
                <c:pt idx="35">
                  <c:v>SURIGAO DEL NORTE</c:v>
                </c:pt>
                <c:pt idx="36">
                  <c:v>ILOCOS SUR</c:v>
                </c:pt>
                <c:pt idx="37">
                  <c:v>MARINDUQUE</c:v>
                </c:pt>
                <c:pt idx="38">
                  <c:v>AKLAN</c:v>
                </c:pt>
                <c:pt idx="39">
                  <c:v>LEYTE</c:v>
                </c:pt>
                <c:pt idx="40">
                  <c:v>BUKIDNON</c:v>
                </c:pt>
                <c:pt idx="41">
                  <c:v>CAGAYAN</c:v>
                </c:pt>
                <c:pt idx="42">
                  <c:v>COTABATO (NORTH COT.)</c:v>
                </c:pt>
                <c:pt idx="43">
                  <c:v>CAVITE</c:v>
                </c:pt>
                <c:pt idx="44">
                  <c:v>BENGUET</c:v>
                </c:pt>
                <c:pt idx="45">
                  <c:v>DAVAO  (DAVAO DEL NORTE)</c:v>
                </c:pt>
                <c:pt idx="46">
                  <c:v>CAMIGUIN</c:v>
                </c:pt>
                <c:pt idx="47">
                  <c:v>NORTHERN SAMAR</c:v>
                </c:pt>
                <c:pt idx="48">
                  <c:v>TAWI-TAWI</c:v>
                </c:pt>
                <c:pt idx="49">
                  <c:v>PALAWAN</c:v>
                </c:pt>
                <c:pt idx="50">
                  <c:v>ORIENTAL MINDORO</c:v>
                </c:pt>
                <c:pt idx="51">
                  <c:v>ZAMBOANGA DEL SUR</c:v>
                </c:pt>
                <c:pt idx="52">
                  <c:v>ANTIQUE</c:v>
                </c:pt>
                <c:pt idx="53">
                  <c:v>MISAMIS OCCIDENTAL</c:v>
                </c:pt>
                <c:pt idx="54">
                  <c:v>MISAMIS ORIENTAL</c:v>
                </c:pt>
                <c:pt idx="55">
                  <c:v>ROMBLON</c:v>
                </c:pt>
                <c:pt idx="56">
                  <c:v>AURORA</c:v>
                </c:pt>
                <c:pt idx="57">
                  <c:v>COMPOSTELA VALLEY</c:v>
                </c:pt>
                <c:pt idx="58">
                  <c:v>NUEVA VIZCAYA</c:v>
                </c:pt>
                <c:pt idx="59">
                  <c:v>DAVAO ORIENTAL</c:v>
                </c:pt>
                <c:pt idx="60">
                  <c:v>OCCIDENTAL MINDORO</c:v>
                </c:pt>
                <c:pt idx="61">
                  <c:v>PANGASINAN</c:v>
                </c:pt>
                <c:pt idx="62">
                  <c:v>EASTERN SAMAR</c:v>
                </c:pt>
                <c:pt idx="63">
                  <c:v>KALINGA</c:v>
                </c:pt>
                <c:pt idx="64">
                  <c:v>ZAMBOANGA SIBUGAY</c:v>
                </c:pt>
                <c:pt idx="65">
                  <c:v>QUIRINO</c:v>
                </c:pt>
                <c:pt idx="66">
                  <c:v>SORSOGON</c:v>
                </c:pt>
                <c:pt idx="67">
                  <c:v>ISABELA</c:v>
                </c:pt>
                <c:pt idx="68">
                  <c:v>ABRA</c:v>
                </c:pt>
                <c:pt idx="69">
                  <c:v>ZAMBALES</c:v>
                </c:pt>
                <c:pt idx="70">
                  <c:v>QUEZON</c:v>
                </c:pt>
                <c:pt idx="71">
                  <c:v>SAMAR (WESTERN SAMAR)</c:v>
                </c:pt>
                <c:pt idx="72">
                  <c:v>GUIMARAS</c:v>
                </c:pt>
                <c:pt idx="73">
                  <c:v>LANAO DEL NORTE</c:v>
                </c:pt>
                <c:pt idx="74">
                  <c:v>NEGROS ORIENTAL</c:v>
                </c:pt>
                <c:pt idx="75">
                  <c:v>BASILAN</c:v>
                </c:pt>
                <c:pt idx="76">
                  <c:v>ZAMBOANGA DEL NORTE</c:v>
                </c:pt>
                <c:pt idx="77">
                  <c:v>BATANES</c:v>
                </c:pt>
                <c:pt idx="78">
                  <c:v>SULU</c:v>
                </c:pt>
                <c:pt idx="79">
                  <c:v>MAGUINDANAO</c:v>
                </c:pt>
                <c:pt idx="80">
                  <c:v>SULTAN KUDARAT</c:v>
                </c:pt>
                <c:pt idx="81">
                  <c:v>MOUNTAIN PROVINCE</c:v>
                </c:pt>
                <c:pt idx="82">
                  <c:v>IFUGAO</c:v>
                </c:pt>
                <c:pt idx="83">
                  <c:v>LANAO DEL SUR</c:v>
                </c:pt>
              </c:strCache>
            </c:strRef>
          </c:cat>
          <c:val>
            <c:numRef>
              <c:f>'by province'!$F$1:$F$84</c:f>
              <c:numCache>
                <c:formatCode>0.00%</c:formatCode>
                <c:ptCount val="84"/>
                <c:pt idx="0">
                  <c:v>2.8169014084507005E-2</c:v>
                </c:pt>
                <c:pt idx="1">
                  <c:v>2.9556650246305383E-2</c:v>
                </c:pt>
                <c:pt idx="2">
                  <c:v>3.1496062992126039E-2</c:v>
                </c:pt>
                <c:pt idx="3">
                  <c:v>5.4409005628517804E-2</c:v>
                </c:pt>
                <c:pt idx="4">
                  <c:v>6.0586935941937536E-2</c:v>
                </c:pt>
                <c:pt idx="5">
                  <c:v>6.0647829083390725E-2</c:v>
                </c:pt>
                <c:pt idx="6">
                  <c:v>6.1981667394151008E-2</c:v>
                </c:pt>
                <c:pt idx="7">
                  <c:v>7.0032573289902311E-2</c:v>
                </c:pt>
                <c:pt idx="8">
                  <c:v>8.1267217630853983E-2</c:v>
                </c:pt>
                <c:pt idx="9">
                  <c:v>0.11190476190476195</c:v>
                </c:pt>
                <c:pt idx="10">
                  <c:v>0.11643835616438358</c:v>
                </c:pt>
                <c:pt idx="11">
                  <c:v>0.12631578947368416</c:v>
                </c:pt>
                <c:pt idx="12">
                  <c:v>0.13399014778325125</c:v>
                </c:pt>
                <c:pt idx="13">
                  <c:v>0.13914373088685017</c:v>
                </c:pt>
                <c:pt idx="14">
                  <c:v>0.14189189189189189</c:v>
                </c:pt>
                <c:pt idx="15">
                  <c:v>0.15118397085610202</c:v>
                </c:pt>
                <c:pt idx="16">
                  <c:v>0.1536351165980796</c:v>
                </c:pt>
                <c:pt idx="17">
                  <c:v>0.15377969762419008</c:v>
                </c:pt>
                <c:pt idx="18">
                  <c:v>0.15384615384615385</c:v>
                </c:pt>
                <c:pt idx="19">
                  <c:v>0.15384615384615385</c:v>
                </c:pt>
                <c:pt idx="20">
                  <c:v>0.15438407746100058</c:v>
                </c:pt>
                <c:pt idx="21">
                  <c:v>0.16171003717472121</c:v>
                </c:pt>
                <c:pt idx="22">
                  <c:v>0.16400797607178463</c:v>
                </c:pt>
                <c:pt idx="23">
                  <c:v>0.16605166051660514</c:v>
                </c:pt>
                <c:pt idx="24">
                  <c:v>0.17600000000000005</c:v>
                </c:pt>
                <c:pt idx="25">
                  <c:v>0.17820069204152245</c:v>
                </c:pt>
                <c:pt idx="26">
                  <c:v>0.17919075144508667</c:v>
                </c:pt>
                <c:pt idx="27">
                  <c:v>0.18365061590145582</c:v>
                </c:pt>
                <c:pt idx="28">
                  <c:v>0.18800931315483116</c:v>
                </c:pt>
                <c:pt idx="29">
                  <c:v>0.18885941644562332</c:v>
                </c:pt>
                <c:pt idx="30">
                  <c:v>0.1907692307692308</c:v>
                </c:pt>
                <c:pt idx="31">
                  <c:v>0.19774247491638797</c:v>
                </c:pt>
                <c:pt idx="32">
                  <c:v>0.2007697241821681</c:v>
                </c:pt>
                <c:pt idx="33">
                  <c:v>0.20306513409961691</c:v>
                </c:pt>
                <c:pt idx="34">
                  <c:v>0.20413669064748197</c:v>
                </c:pt>
                <c:pt idx="35">
                  <c:v>0.20528455284552849</c:v>
                </c:pt>
                <c:pt idx="36">
                  <c:v>0.20578034682080926</c:v>
                </c:pt>
                <c:pt idx="37">
                  <c:v>0.2081632653061225</c:v>
                </c:pt>
                <c:pt idx="38">
                  <c:v>0.20833333333333337</c:v>
                </c:pt>
                <c:pt idx="39">
                  <c:v>0.22813121272365811</c:v>
                </c:pt>
                <c:pt idx="40">
                  <c:v>0.23706491063029167</c:v>
                </c:pt>
                <c:pt idx="41">
                  <c:v>0.2387640449438202</c:v>
                </c:pt>
                <c:pt idx="42">
                  <c:v>0.24707135250266243</c:v>
                </c:pt>
                <c:pt idx="43">
                  <c:v>0.25841714035854835</c:v>
                </c:pt>
                <c:pt idx="44">
                  <c:v>0.26086956521739135</c:v>
                </c:pt>
                <c:pt idx="45">
                  <c:v>0.26339969372128635</c:v>
                </c:pt>
                <c:pt idx="46">
                  <c:v>0.26436781609195403</c:v>
                </c:pt>
                <c:pt idx="47">
                  <c:v>0.26453488372093026</c:v>
                </c:pt>
                <c:pt idx="48">
                  <c:v>0.26587301587301593</c:v>
                </c:pt>
                <c:pt idx="49">
                  <c:v>0.27293318233295583</c:v>
                </c:pt>
                <c:pt idx="50">
                  <c:v>0.27414330218068539</c:v>
                </c:pt>
                <c:pt idx="51">
                  <c:v>0.27519110493398191</c:v>
                </c:pt>
                <c:pt idx="52">
                  <c:v>0.27529761904761907</c:v>
                </c:pt>
                <c:pt idx="53">
                  <c:v>0.27602523659305989</c:v>
                </c:pt>
                <c:pt idx="54">
                  <c:v>0.28368794326241131</c:v>
                </c:pt>
                <c:pt idx="55">
                  <c:v>0.29209621993127144</c:v>
                </c:pt>
                <c:pt idx="56">
                  <c:v>0.2990654205607477</c:v>
                </c:pt>
                <c:pt idx="57">
                  <c:v>0.30056710775047257</c:v>
                </c:pt>
                <c:pt idx="58">
                  <c:v>0.30174563591022441</c:v>
                </c:pt>
                <c:pt idx="59">
                  <c:v>0.3018433179723502</c:v>
                </c:pt>
                <c:pt idx="60">
                  <c:v>0.30277777777777781</c:v>
                </c:pt>
                <c:pt idx="61">
                  <c:v>0.30287648054145511</c:v>
                </c:pt>
                <c:pt idx="62">
                  <c:v>0.3092307692307692</c:v>
                </c:pt>
                <c:pt idx="63">
                  <c:v>0.31274131274131278</c:v>
                </c:pt>
                <c:pt idx="64">
                  <c:v>0.31304347826086953</c:v>
                </c:pt>
                <c:pt idx="65">
                  <c:v>0.3146067415730337</c:v>
                </c:pt>
                <c:pt idx="66">
                  <c:v>0.32467532467532467</c:v>
                </c:pt>
                <c:pt idx="67">
                  <c:v>0.33356545961002781</c:v>
                </c:pt>
                <c:pt idx="68">
                  <c:v>0.34310850439882701</c:v>
                </c:pt>
                <c:pt idx="69">
                  <c:v>0.34651898734177211</c:v>
                </c:pt>
                <c:pt idx="70">
                  <c:v>0.35773252614199225</c:v>
                </c:pt>
                <c:pt idx="71">
                  <c:v>0.370817843866171</c:v>
                </c:pt>
                <c:pt idx="72">
                  <c:v>0.41059602649006621</c:v>
                </c:pt>
                <c:pt idx="73">
                  <c:v>0.4195183776932826</c:v>
                </c:pt>
                <c:pt idx="74">
                  <c:v>0.45631970260223054</c:v>
                </c:pt>
                <c:pt idx="75">
                  <c:v>0.55421686746987953</c:v>
                </c:pt>
                <c:pt idx="76">
                  <c:v>0.57232704402515722</c:v>
                </c:pt>
                <c:pt idx="77">
                  <c:v>0.58064516129032251</c:v>
                </c:pt>
                <c:pt idx="78">
                  <c:v>0.58364312267657992</c:v>
                </c:pt>
                <c:pt idx="79">
                  <c:v>0.58878504672897192</c:v>
                </c:pt>
                <c:pt idx="80">
                  <c:v>0.59578207381370829</c:v>
                </c:pt>
                <c:pt idx="81">
                  <c:v>0.59911894273127753</c:v>
                </c:pt>
                <c:pt idx="82">
                  <c:v>0.74137931034482762</c:v>
                </c:pt>
                <c:pt idx="83">
                  <c:v>0.84118673647469455</c:v>
                </c:pt>
              </c:numCache>
            </c:numRef>
          </c:val>
        </c:ser>
        <c:axId val="63706624"/>
        <c:axId val="63879424"/>
      </c:areaChart>
      <c:catAx>
        <c:axId val="63706624"/>
        <c:scaling>
          <c:orientation val="minMax"/>
        </c:scaling>
        <c:axPos val="b"/>
        <c:tickLblPos val="nextTo"/>
        <c:txPr>
          <a:bodyPr/>
          <a:lstStyle/>
          <a:p>
            <a:pPr>
              <a:defRPr sz="400"/>
            </a:pPr>
            <a:endParaRPr lang="en-US"/>
          </a:p>
        </c:txPr>
        <c:crossAx val="63879424"/>
        <c:crosses val="autoZero"/>
        <c:auto val="1"/>
        <c:lblAlgn val="ctr"/>
        <c:lblOffset val="100"/>
      </c:catAx>
      <c:valAx>
        <c:axId val="63879424"/>
        <c:scaling>
          <c:orientation val="minMax"/>
        </c:scaling>
        <c:axPos val="l"/>
        <c:majorGridlines/>
        <c:numFmt formatCode="0%" sourceLinked="1"/>
        <c:tickLblPos val="nextTo"/>
        <c:crossAx val="63706624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9078637640274594E-2"/>
          <c:y val="2.2920261727847401E-2"/>
          <c:w val="0.89686765624048115"/>
          <c:h val="0.74018527965694425"/>
        </c:manualLayout>
      </c:layout>
      <c:barChart>
        <c:barDir val="col"/>
        <c:grouping val="clustered"/>
        <c:ser>
          <c:idx val="0"/>
          <c:order val="0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Region'!$C$2:$C$82</c:f>
            </c:numRef>
          </c:val>
        </c:ser>
        <c:ser>
          <c:idx val="1"/>
          <c:order val="1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Region'!$D$2:$D$82</c:f>
            </c:numRef>
          </c:val>
        </c:ser>
        <c:ser>
          <c:idx val="2"/>
          <c:order val="2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Region'!$E$2:$E$82</c:f>
            </c:numRef>
          </c:val>
        </c:ser>
        <c:ser>
          <c:idx val="3"/>
          <c:order val="3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Region'!$F$2:$F$82</c:f>
            </c:numRef>
          </c:val>
        </c:ser>
        <c:axId val="64975232"/>
        <c:axId val="64977152"/>
      </c:barChart>
      <c:catAx>
        <c:axId val="64975232"/>
        <c:scaling>
          <c:orientation val="minMax"/>
        </c:scaling>
        <c:axPos val="b"/>
        <c:tickLblPos val="nextTo"/>
        <c:crossAx val="64977152"/>
        <c:crosses val="autoZero"/>
        <c:auto val="1"/>
        <c:lblAlgn val="ctr"/>
        <c:lblOffset val="100"/>
      </c:catAx>
      <c:valAx>
        <c:axId val="64977152"/>
        <c:scaling>
          <c:orientation val="minMax"/>
        </c:scaling>
        <c:axPos val="l"/>
        <c:majorGridlines/>
        <c:numFmt formatCode="0.00" sourceLinked="1"/>
        <c:tickLblPos val="nextTo"/>
        <c:crossAx val="6497523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percentStacked"/>
        <c:ser>
          <c:idx val="0"/>
          <c:order val="0"/>
          <c:cat>
            <c:strRef>
              <c:f>'by region'!$A$1:$A$17</c:f>
              <c:strCache>
                <c:ptCount val="17"/>
                <c:pt idx="0">
                  <c:v>N.C.R.</c:v>
                </c:pt>
                <c:pt idx="1">
                  <c:v>CARAGA</c:v>
                </c:pt>
                <c:pt idx="2">
                  <c:v>Region VII</c:v>
                </c:pt>
                <c:pt idx="3">
                  <c:v>Region III</c:v>
                </c:pt>
                <c:pt idx="4">
                  <c:v>Region VI</c:v>
                </c:pt>
                <c:pt idx="5">
                  <c:v>Region V</c:v>
                </c:pt>
                <c:pt idx="6">
                  <c:v>Region IV - A</c:v>
                </c:pt>
                <c:pt idx="7">
                  <c:v>Region XI</c:v>
                </c:pt>
                <c:pt idx="8">
                  <c:v>Region I</c:v>
                </c:pt>
                <c:pt idx="9">
                  <c:v>Region VIII</c:v>
                </c:pt>
                <c:pt idx="10">
                  <c:v>Region XII</c:v>
                </c:pt>
                <c:pt idx="11">
                  <c:v>Region IV - B</c:v>
                </c:pt>
                <c:pt idx="12">
                  <c:v>Region X</c:v>
                </c:pt>
                <c:pt idx="13">
                  <c:v>Region II</c:v>
                </c:pt>
                <c:pt idx="14">
                  <c:v>C.A.R</c:v>
                </c:pt>
                <c:pt idx="15">
                  <c:v>Region IX</c:v>
                </c:pt>
                <c:pt idx="16">
                  <c:v>A.R.M.M</c:v>
                </c:pt>
              </c:strCache>
            </c:strRef>
          </c:cat>
          <c:val>
            <c:numRef>
              <c:f>'by region'!$B$1:$B$17</c:f>
            </c:numRef>
          </c:val>
        </c:ser>
        <c:ser>
          <c:idx val="1"/>
          <c:order val="1"/>
          <c:cat>
            <c:strRef>
              <c:f>'by region'!$A$1:$A$17</c:f>
              <c:strCache>
                <c:ptCount val="17"/>
                <c:pt idx="0">
                  <c:v>N.C.R.</c:v>
                </c:pt>
                <c:pt idx="1">
                  <c:v>CARAGA</c:v>
                </c:pt>
                <c:pt idx="2">
                  <c:v>Region VII</c:v>
                </c:pt>
                <c:pt idx="3">
                  <c:v>Region III</c:v>
                </c:pt>
                <c:pt idx="4">
                  <c:v>Region VI</c:v>
                </c:pt>
                <c:pt idx="5">
                  <c:v>Region V</c:v>
                </c:pt>
                <c:pt idx="6">
                  <c:v>Region IV - A</c:v>
                </c:pt>
                <c:pt idx="7">
                  <c:v>Region XI</c:v>
                </c:pt>
                <c:pt idx="8">
                  <c:v>Region I</c:v>
                </c:pt>
                <c:pt idx="9">
                  <c:v>Region VIII</c:v>
                </c:pt>
                <c:pt idx="10">
                  <c:v>Region XII</c:v>
                </c:pt>
                <c:pt idx="11">
                  <c:v>Region IV - B</c:v>
                </c:pt>
                <c:pt idx="12">
                  <c:v>Region X</c:v>
                </c:pt>
                <c:pt idx="13">
                  <c:v>Region II</c:v>
                </c:pt>
                <c:pt idx="14">
                  <c:v>C.A.R</c:v>
                </c:pt>
                <c:pt idx="15">
                  <c:v>Region IX</c:v>
                </c:pt>
                <c:pt idx="16">
                  <c:v>A.R.M.M</c:v>
                </c:pt>
              </c:strCache>
            </c:strRef>
          </c:cat>
          <c:val>
            <c:numRef>
              <c:f>'by region'!$C$1:$C$17</c:f>
            </c:numRef>
          </c:val>
        </c:ser>
        <c:ser>
          <c:idx val="2"/>
          <c:order val="2"/>
          <c:cat>
            <c:strRef>
              <c:f>'by region'!$A$1:$A$17</c:f>
              <c:strCache>
                <c:ptCount val="17"/>
                <c:pt idx="0">
                  <c:v>N.C.R.</c:v>
                </c:pt>
                <c:pt idx="1">
                  <c:v>CARAGA</c:v>
                </c:pt>
                <c:pt idx="2">
                  <c:v>Region VII</c:v>
                </c:pt>
                <c:pt idx="3">
                  <c:v>Region III</c:v>
                </c:pt>
                <c:pt idx="4">
                  <c:v>Region VI</c:v>
                </c:pt>
                <c:pt idx="5">
                  <c:v>Region V</c:v>
                </c:pt>
                <c:pt idx="6">
                  <c:v>Region IV - A</c:v>
                </c:pt>
                <c:pt idx="7">
                  <c:v>Region XI</c:v>
                </c:pt>
                <c:pt idx="8">
                  <c:v>Region I</c:v>
                </c:pt>
                <c:pt idx="9">
                  <c:v>Region VIII</c:v>
                </c:pt>
                <c:pt idx="10">
                  <c:v>Region XII</c:v>
                </c:pt>
                <c:pt idx="11">
                  <c:v>Region IV - B</c:v>
                </c:pt>
                <c:pt idx="12">
                  <c:v>Region X</c:v>
                </c:pt>
                <c:pt idx="13">
                  <c:v>Region II</c:v>
                </c:pt>
                <c:pt idx="14">
                  <c:v>C.A.R</c:v>
                </c:pt>
                <c:pt idx="15">
                  <c:v>Region IX</c:v>
                </c:pt>
                <c:pt idx="16">
                  <c:v>A.R.M.M</c:v>
                </c:pt>
              </c:strCache>
            </c:strRef>
          </c:cat>
          <c:val>
            <c:numRef>
              <c:f>'by region'!$D$1:$D$17</c:f>
              <c:numCache>
                <c:formatCode>0.00%</c:formatCode>
                <c:ptCount val="17"/>
                <c:pt idx="0">
                  <c:v>0.90624583832734051</c:v>
                </c:pt>
                <c:pt idx="1">
                  <c:v>0.85216998191681737</c:v>
                </c:pt>
                <c:pt idx="2">
                  <c:v>0.84117032392894464</c:v>
                </c:pt>
                <c:pt idx="3">
                  <c:v>0.83284828546121725</c:v>
                </c:pt>
                <c:pt idx="4">
                  <c:v>0.8188708430007734</c:v>
                </c:pt>
                <c:pt idx="5">
                  <c:v>0.79385245901639345</c:v>
                </c:pt>
                <c:pt idx="6">
                  <c:v>0.78038141610874412</c:v>
                </c:pt>
                <c:pt idx="7">
                  <c:v>0.76635247072265067</c:v>
                </c:pt>
                <c:pt idx="8">
                  <c:v>0.76422236642872599</c:v>
                </c:pt>
                <c:pt idx="9">
                  <c:v>0.73516334815387585</c:v>
                </c:pt>
                <c:pt idx="10">
                  <c:v>0.73387958674741716</c:v>
                </c:pt>
                <c:pt idx="11">
                  <c:v>0.72655927302767453</c:v>
                </c:pt>
                <c:pt idx="12">
                  <c:v>0.7025128343690894</c:v>
                </c:pt>
                <c:pt idx="13">
                  <c:v>0.70166987797045599</c:v>
                </c:pt>
                <c:pt idx="14">
                  <c:v>0.62308533916849018</c:v>
                </c:pt>
                <c:pt idx="15">
                  <c:v>0.62196765498652296</c:v>
                </c:pt>
                <c:pt idx="16">
                  <c:v>0.34923175416133162</c:v>
                </c:pt>
              </c:numCache>
            </c:numRef>
          </c:val>
        </c:ser>
        <c:ser>
          <c:idx val="3"/>
          <c:order val="3"/>
          <c:cat>
            <c:strRef>
              <c:f>'by region'!$A$1:$A$17</c:f>
              <c:strCache>
                <c:ptCount val="17"/>
                <c:pt idx="0">
                  <c:v>N.C.R.</c:v>
                </c:pt>
                <c:pt idx="1">
                  <c:v>CARAGA</c:v>
                </c:pt>
                <c:pt idx="2">
                  <c:v>Region VII</c:v>
                </c:pt>
                <c:pt idx="3">
                  <c:v>Region III</c:v>
                </c:pt>
                <c:pt idx="4">
                  <c:v>Region VI</c:v>
                </c:pt>
                <c:pt idx="5">
                  <c:v>Region V</c:v>
                </c:pt>
                <c:pt idx="6">
                  <c:v>Region IV - A</c:v>
                </c:pt>
                <c:pt idx="7">
                  <c:v>Region XI</c:v>
                </c:pt>
                <c:pt idx="8">
                  <c:v>Region I</c:v>
                </c:pt>
                <c:pt idx="9">
                  <c:v>Region VIII</c:v>
                </c:pt>
                <c:pt idx="10">
                  <c:v>Region XII</c:v>
                </c:pt>
                <c:pt idx="11">
                  <c:v>Region IV - B</c:v>
                </c:pt>
                <c:pt idx="12">
                  <c:v>Region X</c:v>
                </c:pt>
                <c:pt idx="13">
                  <c:v>Region II</c:v>
                </c:pt>
                <c:pt idx="14">
                  <c:v>C.A.R</c:v>
                </c:pt>
                <c:pt idx="15">
                  <c:v>Region IX</c:v>
                </c:pt>
                <c:pt idx="16">
                  <c:v>A.R.M.M</c:v>
                </c:pt>
              </c:strCache>
            </c:strRef>
          </c:cat>
          <c:val>
            <c:numRef>
              <c:f>'by region'!$E$1:$E$17</c:f>
              <c:numCache>
                <c:formatCode>0.00%</c:formatCode>
                <c:ptCount val="17"/>
                <c:pt idx="0">
                  <c:v>9.3754161672659486E-2</c:v>
                </c:pt>
                <c:pt idx="1">
                  <c:v>0.14783001808318263</c:v>
                </c:pt>
                <c:pt idx="2">
                  <c:v>0.15882967607105536</c:v>
                </c:pt>
                <c:pt idx="3">
                  <c:v>0.16715171453878275</c:v>
                </c:pt>
                <c:pt idx="4">
                  <c:v>0.1811291569992266</c:v>
                </c:pt>
                <c:pt idx="5">
                  <c:v>0.20614754098360655</c:v>
                </c:pt>
                <c:pt idx="6">
                  <c:v>0.21961858389125588</c:v>
                </c:pt>
                <c:pt idx="7">
                  <c:v>0.23364752927734933</c:v>
                </c:pt>
                <c:pt idx="8">
                  <c:v>0.23577763357127401</c:v>
                </c:pt>
                <c:pt idx="9">
                  <c:v>0.26483665184612415</c:v>
                </c:pt>
                <c:pt idx="10">
                  <c:v>0.26612041325258284</c:v>
                </c:pt>
                <c:pt idx="11">
                  <c:v>0.27344072697232547</c:v>
                </c:pt>
                <c:pt idx="12">
                  <c:v>0.2974871656309106</c:v>
                </c:pt>
                <c:pt idx="13">
                  <c:v>0.29833012202954401</c:v>
                </c:pt>
                <c:pt idx="14">
                  <c:v>0.37691466083150982</c:v>
                </c:pt>
                <c:pt idx="15">
                  <c:v>0.37803234501347704</c:v>
                </c:pt>
                <c:pt idx="16">
                  <c:v>0.65076824583866832</c:v>
                </c:pt>
              </c:numCache>
            </c:numRef>
          </c:val>
        </c:ser>
        <c:axId val="61819904"/>
        <c:axId val="61863424"/>
      </c:areaChart>
      <c:catAx>
        <c:axId val="61819904"/>
        <c:scaling>
          <c:orientation val="minMax"/>
        </c:scaling>
        <c:axPos val="b"/>
        <c:tickLblPos val="nextTo"/>
        <c:crossAx val="61863424"/>
        <c:crosses val="autoZero"/>
        <c:auto val="1"/>
        <c:lblAlgn val="ctr"/>
        <c:lblOffset val="100"/>
      </c:catAx>
      <c:valAx>
        <c:axId val="61863424"/>
        <c:scaling>
          <c:orientation val="minMax"/>
        </c:scaling>
        <c:axPos val="l"/>
        <c:majorGridlines/>
        <c:numFmt formatCode="0%" sourceLinked="1"/>
        <c:tickLblPos val="nextTo"/>
        <c:crossAx val="61819904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9078637640274581E-2"/>
          <c:y val="2.2920261727847401E-2"/>
          <c:w val="0.89686765624048148"/>
          <c:h val="0.74018527965694425"/>
        </c:manualLayout>
      </c:layout>
      <c:barChart>
        <c:barDir val="col"/>
        <c:grouping val="clustered"/>
        <c:ser>
          <c:idx val="0"/>
          <c:order val="0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Region'!$C$2:$C$82</c:f>
            </c:numRef>
          </c:val>
        </c:ser>
        <c:ser>
          <c:idx val="1"/>
          <c:order val="1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Region'!$D$2:$D$82</c:f>
            </c:numRef>
          </c:val>
        </c:ser>
        <c:ser>
          <c:idx val="2"/>
          <c:order val="2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Region'!$E$2:$E$82</c:f>
            </c:numRef>
          </c:val>
        </c:ser>
        <c:ser>
          <c:idx val="3"/>
          <c:order val="3"/>
          <c:cat>
            <c:strRef>
              <c:f>'Ranked by Region'!$A$2:$B$82</c:f>
              <c:strCache>
                <c:ptCount val="17"/>
                <c:pt idx="0">
                  <c:v>A.R.M.M</c:v>
                </c:pt>
                <c:pt idx="1">
                  <c:v>C.A.R</c:v>
                </c:pt>
                <c:pt idx="2">
                  <c:v>CARAGA</c:v>
                </c:pt>
                <c:pt idx="3">
                  <c:v>N.C.R.</c:v>
                </c:pt>
                <c:pt idx="4">
                  <c:v>Region I</c:v>
                </c:pt>
                <c:pt idx="5">
                  <c:v>Region II</c:v>
                </c:pt>
                <c:pt idx="6">
                  <c:v>Region III</c:v>
                </c:pt>
                <c:pt idx="7">
                  <c:v>Region IV - A</c:v>
                </c:pt>
                <c:pt idx="8">
                  <c:v>Region IV - B</c:v>
                </c:pt>
                <c:pt idx="9">
                  <c:v>Region IX</c:v>
                </c:pt>
                <c:pt idx="10">
                  <c:v>Region V</c:v>
                </c:pt>
                <c:pt idx="11">
                  <c:v>Region VI</c:v>
                </c:pt>
                <c:pt idx="12">
                  <c:v>Region VII</c:v>
                </c:pt>
                <c:pt idx="13">
                  <c:v>Region VIII</c:v>
                </c:pt>
                <c:pt idx="14">
                  <c:v>Region X</c:v>
                </c:pt>
                <c:pt idx="15">
                  <c:v>Region XI</c:v>
                </c:pt>
                <c:pt idx="16">
                  <c:v>Region XII</c:v>
                </c:pt>
              </c:strCache>
            </c:strRef>
          </c:cat>
          <c:val>
            <c:numRef>
              <c:f>'Ranked by Region'!$F$2:$F$82</c:f>
            </c:numRef>
          </c:val>
        </c:ser>
        <c:axId val="61885440"/>
        <c:axId val="62190720"/>
      </c:barChart>
      <c:catAx>
        <c:axId val="61885440"/>
        <c:scaling>
          <c:orientation val="minMax"/>
        </c:scaling>
        <c:axPos val="b"/>
        <c:tickLblPos val="nextTo"/>
        <c:crossAx val="62190720"/>
        <c:crosses val="autoZero"/>
        <c:auto val="1"/>
        <c:lblAlgn val="ctr"/>
        <c:lblOffset val="100"/>
      </c:catAx>
      <c:valAx>
        <c:axId val="62190720"/>
        <c:scaling>
          <c:orientation val="minMax"/>
        </c:scaling>
        <c:axPos val="l"/>
        <c:majorGridlines/>
        <c:numFmt formatCode="0.00" sourceLinked="1"/>
        <c:tickLblPos val="nextTo"/>
        <c:crossAx val="6188544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'by region'!$A$1:$A$17</c:f>
              <c:strCache>
                <c:ptCount val="17"/>
                <c:pt idx="0">
                  <c:v>N.C.R.</c:v>
                </c:pt>
                <c:pt idx="1">
                  <c:v>CARAGA</c:v>
                </c:pt>
                <c:pt idx="2">
                  <c:v>Region VII</c:v>
                </c:pt>
                <c:pt idx="3">
                  <c:v>Region III</c:v>
                </c:pt>
                <c:pt idx="4">
                  <c:v>Region VI</c:v>
                </c:pt>
                <c:pt idx="5">
                  <c:v>Region V</c:v>
                </c:pt>
                <c:pt idx="6">
                  <c:v>Region IV - A</c:v>
                </c:pt>
                <c:pt idx="7">
                  <c:v>Region XI</c:v>
                </c:pt>
                <c:pt idx="8">
                  <c:v>Region I</c:v>
                </c:pt>
                <c:pt idx="9">
                  <c:v>Region VIII</c:v>
                </c:pt>
                <c:pt idx="10">
                  <c:v>Region XII</c:v>
                </c:pt>
                <c:pt idx="11">
                  <c:v>Region IV - B</c:v>
                </c:pt>
                <c:pt idx="12">
                  <c:v>Region X</c:v>
                </c:pt>
                <c:pt idx="13">
                  <c:v>Region II</c:v>
                </c:pt>
                <c:pt idx="14">
                  <c:v>C.A.R</c:v>
                </c:pt>
                <c:pt idx="15">
                  <c:v>Region IX</c:v>
                </c:pt>
                <c:pt idx="16">
                  <c:v>A.R.M.M</c:v>
                </c:pt>
              </c:strCache>
            </c:strRef>
          </c:cat>
          <c:val>
            <c:numRef>
              <c:f>'by region'!$B$1:$B$17</c:f>
            </c:numRef>
          </c:val>
        </c:ser>
        <c:ser>
          <c:idx val="1"/>
          <c:order val="1"/>
          <c:cat>
            <c:strRef>
              <c:f>'by region'!$A$1:$A$17</c:f>
              <c:strCache>
                <c:ptCount val="17"/>
                <c:pt idx="0">
                  <c:v>N.C.R.</c:v>
                </c:pt>
                <c:pt idx="1">
                  <c:v>CARAGA</c:v>
                </c:pt>
                <c:pt idx="2">
                  <c:v>Region VII</c:v>
                </c:pt>
                <c:pt idx="3">
                  <c:v>Region III</c:v>
                </c:pt>
                <c:pt idx="4">
                  <c:v>Region VI</c:v>
                </c:pt>
                <c:pt idx="5">
                  <c:v>Region V</c:v>
                </c:pt>
                <c:pt idx="6">
                  <c:v>Region IV - A</c:v>
                </c:pt>
                <c:pt idx="7">
                  <c:v>Region XI</c:v>
                </c:pt>
                <c:pt idx="8">
                  <c:v>Region I</c:v>
                </c:pt>
                <c:pt idx="9">
                  <c:v>Region VIII</c:v>
                </c:pt>
                <c:pt idx="10">
                  <c:v>Region XII</c:v>
                </c:pt>
                <c:pt idx="11">
                  <c:v>Region IV - B</c:v>
                </c:pt>
                <c:pt idx="12">
                  <c:v>Region X</c:v>
                </c:pt>
                <c:pt idx="13">
                  <c:v>Region II</c:v>
                </c:pt>
                <c:pt idx="14">
                  <c:v>C.A.R</c:v>
                </c:pt>
                <c:pt idx="15">
                  <c:v>Region IX</c:v>
                </c:pt>
                <c:pt idx="16">
                  <c:v>A.R.M.M</c:v>
                </c:pt>
              </c:strCache>
            </c:strRef>
          </c:cat>
          <c:val>
            <c:numRef>
              <c:f>'by region'!$C$1:$C$17</c:f>
            </c:numRef>
          </c:val>
        </c:ser>
        <c:ser>
          <c:idx val="2"/>
          <c:order val="2"/>
          <c:cat>
            <c:strRef>
              <c:f>'by region'!$A$1:$A$17</c:f>
              <c:strCache>
                <c:ptCount val="17"/>
                <c:pt idx="0">
                  <c:v>N.C.R.</c:v>
                </c:pt>
                <c:pt idx="1">
                  <c:v>CARAGA</c:v>
                </c:pt>
                <c:pt idx="2">
                  <c:v>Region VII</c:v>
                </c:pt>
                <c:pt idx="3">
                  <c:v>Region III</c:v>
                </c:pt>
                <c:pt idx="4">
                  <c:v>Region VI</c:v>
                </c:pt>
                <c:pt idx="5">
                  <c:v>Region V</c:v>
                </c:pt>
                <c:pt idx="6">
                  <c:v>Region IV - A</c:v>
                </c:pt>
                <c:pt idx="7">
                  <c:v>Region XI</c:v>
                </c:pt>
                <c:pt idx="8">
                  <c:v>Region I</c:v>
                </c:pt>
                <c:pt idx="9">
                  <c:v>Region VIII</c:v>
                </c:pt>
                <c:pt idx="10">
                  <c:v>Region XII</c:v>
                </c:pt>
                <c:pt idx="11">
                  <c:v>Region IV - B</c:v>
                </c:pt>
                <c:pt idx="12">
                  <c:v>Region X</c:v>
                </c:pt>
                <c:pt idx="13">
                  <c:v>Region II</c:v>
                </c:pt>
                <c:pt idx="14">
                  <c:v>C.A.R</c:v>
                </c:pt>
                <c:pt idx="15">
                  <c:v>Region IX</c:v>
                </c:pt>
                <c:pt idx="16">
                  <c:v>A.R.M.M</c:v>
                </c:pt>
              </c:strCache>
            </c:strRef>
          </c:cat>
          <c:val>
            <c:numRef>
              <c:f>'by region'!$D$1:$D$17</c:f>
              <c:numCache>
                <c:formatCode>0.00%</c:formatCode>
                <c:ptCount val="17"/>
                <c:pt idx="0">
                  <c:v>0.90624583832734051</c:v>
                </c:pt>
                <c:pt idx="1">
                  <c:v>0.85216998191681737</c:v>
                </c:pt>
                <c:pt idx="2">
                  <c:v>0.84117032392894464</c:v>
                </c:pt>
                <c:pt idx="3">
                  <c:v>0.83284828546121725</c:v>
                </c:pt>
                <c:pt idx="4">
                  <c:v>0.8188708430007734</c:v>
                </c:pt>
                <c:pt idx="5">
                  <c:v>0.79385245901639345</c:v>
                </c:pt>
                <c:pt idx="6">
                  <c:v>0.78038141610874412</c:v>
                </c:pt>
                <c:pt idx="7">
                  <c:v>0.76635247072265067</c:v>
                </c:pt>
                <c:pt idx="8">
                  <c:v>0.76422236642872599</c:v>
                </c:pt>
                <c:pt idx="9">
                  <c:v>0.73516334815387585</c:v>
                </c:pt>
                <c:pt idx="10">
                  <c:v>0.73387958674741716</c:v>
                </c:pt>
                <c:pt idx="11">
                  <c:v>0.72655927302767453</c:v>
                </c:pt>
                <c:pt idx="12">
                  <c:v>0.7025128343690894</c:v>
                </c:pt>
                <c:pt idx="13">
                  <c:v>0.70166987797045599</c:v>
                </c:pt>
                <c:pt idx="14">
                  <c:v>0.62308533916849018</c:v>
                </c:pt>
                <c:pt idx="15">
                  <c:v>0.62196765498652296</c:v>
                </c:pt>
                <c:pt idx="16">
                  <c:v>0.34923175416133162</c:v>
                </c:pt>
              </c:numCache>
            </c:numRef>
          </c:val>
        </c:ser>
        <c:axId val="62220160"/>
        <c:axId val="62235776"/>
      </c:barChart>
      <c:catAx>
        <c:axId val="62220160"/>
        <c:scaling>
          <c:orientation val="minMax"/>
        </c:scaling>
        <c:axPos val="b"/>
        <c:tickLblPos val="nextTo"/>
        <c:crossAx val="62235776"/>
        <c:crosses val="autoZero"/>
        <c:auto val="1"/>
        <c:lblAlgn val="ctr"/>
        <c:lblOffset val="100"/>
      </c:catAx>
      <c:valAx>
        <c:axId val="62235776"/>
        <c:scaling>
          <c:orientation val="minMax"/>
        </c:scaling>
        <c:axPos val="l"/>
        <c:majorGridlines/>
        <c:numFmt formatCode="0.00%" sourceLinked="1"/>
        <c:tickLblPos val="nextTo"/>
        <c:crossAx val="6222016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C235-DD15-4C27-BAAA-2E2350CD504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ADE6-34A3-4F80-BC18-825F9840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NAMFREL  REPORT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ERs Received thru the COMELEC Transparency Server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17,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namfrel-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609600"/>
            <a:ext cx="142875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4038600"/>
            <a:ext cx="7212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NAMFREL Report on ERs Received thru the COMELEC Transparency Server</a:t>
            </a:r>
          </a:p>
          <a:p>
            <a:pPr algn="ctr"/>
            <a:r>
              <a:rPr lang="en-US" b="1" dirty="0" smtClean="0"/>
              <a:t>Ranked  by Province</a:t>
            </a:r>
            <a:endParaRPr lang="en-US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-1" y="1428750"/>
          <a:ext cx="9144001" cy="207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4038600"/>
            <a:ext cx="7212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NAMFREL Report on ERs Received thru the COMELEC Transparency Server</a:t>
            </a:r>
          </a:p>
          <a:p>
            <a:pPr algn="ctr"/>
            <a:r>
              <a:rPr lang="en-US" b="1" dirty="0" smtClean="0"/>
              <a:t>Ranked  by Province</a:t>
            </a:r>
            <a:endParaRPr lang="en-US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-1" y="1428750"/>
          <a:ext cx="9144001" cy="207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457200"/>
          <a:ext cx="7315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181600"/>
            <a:ext cx="7212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NAMFREL Report on ERs Received thru the COMELEC Transparency Server</a:t>
            </a:r>
          </a:p>
          <a:p>
            <a:pPr algn="ctr"/>
            <a:r>
              <a:rPr lang="en-US" b="1" dirty="0" smtClean="0"/>
              <a:t>Ranked  by </a:t>
            </a:r>
            <a:r>
              <a:rPr lang="en-US" b="1" dirty="0" smtClean="0"/>
              <a:t>Region</a:t>
            </a:r>
            <a:endParaRPr lang="en-US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381000"/>
          <a:ext cx="88392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457200"/>
          <a:ext cx="7315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181600"/>
            <a:ext cx="7212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NAMFREL Report on ERs Received thru the COMELEC Transparency Server</a:t>
            </a:r>
          </a:p>
          <a:p>
            <a:pPr algn="ctr"/>
            <a:r>
              <a:rPr lang="en-US" b="1" dirty="0" smtClean="0"/>
              <a:t>Ranked  by </a:t>
            </a:r>
            <a:r>
              <a:rPr lang="en-US" b="1" dirty="0" smtClean="0"/>
              <a:t>Region</a:t>
            </a:r>
            <a:endParaRPr lang="en-US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3048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NAMFREL  REPORT</vt:lpstr>
      <vt:lpstr>Slide 2</vt:lpstr>
      <vt:lpstr>Slide 3</vt:lpstr>
      <vt:lpstr>Slide 4</vt:lpstr>
      <vt:lpstr>Slide 5</vt:lpstr>
    </vt:vector>
  </TitlesOfParts>
  <Company>NAMFREL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NAMFREL REPORT</dc:title>
  <dc:creator>Eric Alvia</dc:creator>
  <cp:lastModifiedBy>Eric Alvia</cp:lastModifiedBy>
  <cp:revision>10</cp:revision>
  <dcterms:created xsi:type="dcterms:W3CDTF">2013-05-15T07:43:24Z</dcterms:created>
  <dcterms:modified xsi:type="dcterms:W3CDTF">2013-05-17T14:02:08Z</dcterms:modified>
</cp:coreProperties>
</file>